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033" r:id="rId2"/>
    <p:sldId id="2147" r:id="rId3"/>
    <p:sldId id="2148" r:id="rId4"/>
    <p:sldId id="2149" r:id="rId5"/>
    <p:sldId id="2151" r:id="rId6"/>
    <p:sldId id="2138" r:id="rId7"/>
    <p:sldId id="2139" r:id="rId8"/>
    <p:sldId id="2140" r:id="rId9"/>
    <p:sldId id="2141" r:id="rId10"/>
    <p:sldId id="2145" r:id="rId11"/>
    <p:sldId id="2142" r:id="rId12"/>
    <p:sldId id="2143" r:id="rId13"/>
    <p:sldId id="2146" r:id="rId14"/>
    <p:sldId id="214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47"/>
            <p14:sldId id="2148"/>
            <p14:sldId id="2149"/>
            <p14:sldId id="2151"/>
            <p14:sldId id="2138"/>
            <p14:sldId id="2139"/>
            <p14:sldId id="2140"/>
            <p14:sldId id="2141"/>
            <p14:sldId id="2145"/>
            <p14:sldId id="2142"/>
            <p14:sldId id="2143"/>
            <p14:sldId id="2146"/>
            <p14:sldId id="214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3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1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7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추가 규칙과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반응형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웹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11.3  @font-face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01250"/>
              </p:ext>
            </p:extLst>
          </p:nvPr>
        </p:nvGraphicFramePr>
        <p:xfrm>
          <a:off x="2032000" y="2204864"/>
          <a:ext cx="8128000" cy="21422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/>
                <a:gridCol w="4064000"/>
              </a:tblGrid>
              <a:tr h="65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font-family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폰트 이름을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폰트 파일을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font-weight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폰트 두께를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font-style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폰트 스타일을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73123" y="450912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규칙의 속성</a:t>
            </a:r>
          </a:p>
        </p:txBody>
      </p:sp>
    </p:spTree>
    <p:extLst>
      <p:ext uri="{BB962C8B-B14F-4D97-AF65-F5344CB8AC3E}">
        <p14:creationId xmlns:p14="http://schemas.microsoft.com/office/powerpoint/2010/main" val="4193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11.4  @media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43820"/>
            <a:ext cx="5400600" cy="2430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474090"/>
            <a:ext cx="5400600" cy="978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436174"/>
            <a:ext cx="5400600" cy="1506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942342"/>
            <a:ext cx="5400600" cy="7320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043820"/>
            <a:ext cx="5682762" cy="365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58910" y="4951468"/>
            <a:ext cx="85315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media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스타일시트가 특정한 디바이스에서만 작동하도록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media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음성 장치부터 점자는 물론 프린터와 텔레비전에 맞게 스타일시트를 사용할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HTMLPage.html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head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스타일시트에 맞는 미디어 장치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이후 좌측 코드처럼 입력 후 데스크톱의 브라우저에서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페이지를 실행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브라우저의 인쇄 기능을 사용해서 웹 페이지를 인쇄하면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print.css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파일이 적용된 문서가 인쇄됨</a:t>
            </a:r>
          </a:p>
        </p:txBody>
      </p:sp>
    </p:spTree>
    <p:extLst>
      <p:ext uri="{BB962C8B-B14F-4D97-AF65-F5344CB8AC3E}">
        <p14:creationId xmlns:p14="http://schemas.microsoft.com/office/powerpoint/2010/main" val="6760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11.5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반응형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웹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398456"/>
              </p:ext>
            </p:extLst>
          </p:nvPr>
        </p:nvGraphicFramePr>
        <p:xfrm>
          <a:off x="2032000" y="1412776"/>
          <a:ext cx="8128000" cy="38047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/>
                <a:gridCol w="4064000"/>
              </a:tblGrid>
              <a:tr h="46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화면의 너비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화면의 높이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device-width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장치의 너비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device-height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장치의 높이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orientation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장치의 방향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device-aspect-ratio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화면의 비율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color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장치의 색상 비트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color-index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장치에서 표현 가능한 최대 색상 개수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monochrome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흑백 장치의 픽셀당 비트 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resolution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장치의 해상도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8032" y="5402050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미디어 쿼리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3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11.5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반응형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웹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94460"/>
            <a:ext cx="5570220" cy="4069080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394460"/>
            <a:ext cx="6398092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7173" y="5738065"/>
            <a:ext cx="71176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min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max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함께 사용해 장치의 화면 크기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768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아이패드가 수직 상태일 때의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960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일반적인 현대 웹 페이지의 너비</a:t>
            </a:r>
          </a:p>
        </p:txBody>
      </p:sp>
    </p:spTree>
    <p:extLst>
      <p:ext uri="{BB962C8B-B14F-4D97-AF65-F5344CB8AC3E}">
        <p14:creationId xmlns:p14="http://schemas.microsoft.com/office/powerpoint/2010/main" val="8955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방향 전환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059831"/>
            <a:ext cx="4975488" cy="3121478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059831"/>
            <a:ext cx="2537848" cy="450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65" y="3225709"/>
            <a:ext cx="4145767" cy="233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32415" y="5877272"/>
            <a:ext cx="792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방향 전환을 확인하고 싶다면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orientation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orientation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portrait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landscape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디바이스의 방향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0227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9972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74493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11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 규칙과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11.1 </a:t>
            </a:r>
            <a:r>
              <a:rPr lang="ko-KR" altLang="en-US" dirty="0"/>
              <a:t>규칙</a:t>
            </a:r>
            <a:r>
              <a:rPr lang="en-US" altLang="ko-KR" dirty="0"/>
              <a:t>(@ - rule)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11.2 @import </a:t>
            </a:r>
            <a:r>
              <a:rPr lang="ko-KR" altLang="en-US" dirty="0"/>
              <a:t>규칙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11.3 @font -face </a:t>
            </a:r>
            <a:r>
              <a:rPr lang="ko-KR" altLang="en-US" dirty="0"/>
              <a:t>규칙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11.4 @media </a:t>
            </a:r>
            <a:r>
              <a:rPr lang="ko-KR" altLang="en-US" dirty="0"/>
              <a:t>규칙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11.5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11.6 </a:t>
            </a:r>
            <a:r>
              <a:rPr lang="ko-KR" altLang="en-US" dirty="0"/>
              <a:t>화면 방향 전환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269002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CHAPTER 11 </a:t>
            </a:r>
            <a:r>
              <a:rPr lang="en-US" altLang="ko-KR" sz="3600" b="1" dirty="0" err="1">
                <a:solidFill>
                  <a:schemeClr val="accent2"/>
                </a:solidFill>
                <a:cs typeface="+mj-cs"/>
              </a:rPr>
              <a:t>CSS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추가 규칙과 </a:t>
            </a:r>
            <a:r>
              <a:rPr lang="ko-KR" altLang="en-US" sz="3600" b="1" dirty="0" err="1">
                <a:solidFill>
                  <a:schemeClr val="accent2"/>
                </a:solidFill>
                <a:cs typeface="+mj-cs"/>
              </a:rPr>
              <a:t>반응형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 웹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로 시작하는 코드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규칙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(@-rule)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 사용되는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반응형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웹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6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만들 예제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5592" y="5773268"/>
            <a:ext cx="3680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너비에 따라 다른 스타일이 적용되는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웹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276594"/>
            <a:ext cx="6768752" cy="43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5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(@-rule)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24744"/>
            <a:ext cx="5631180" cy="2019300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284984"/>
            <a:ext cx="1947696" cy="333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267542"/>
            <a:ext cx="6048672" cy="335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88088" y="1980505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규칙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6360" y="4797573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웹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11.2  @import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5143500" cy="2164080"/>
          </a:xfrm>
          <a:prstGeom prst="rect">
            <a:avLst/>
          </a:prstGeom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700808"/>
            <a:ext cx="375697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8884" y="4969677"/>
            <a:ext cx="91342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파일의 규모가 커지면 코드를 쉽게 알아보기 위해 파일을 분리함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파일을 분리하면 분리할수록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많아지므로 코드가 지저분해지는 경향이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숫자를 줄일 수 있는 방법이 바로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 뒤에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함수를 사용해 파일 경로를 입력해서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규칙은 일반 스타일 사용과 병행이 가능</a:t>
            </a:r>
          </a:p>
        </p:txBody>
      </p:sp>
    </p:spTree>
    <p:extLst>
      <p:ext uri="{BB962C8B-B14F-4D97-AF65-F5344CB8AC3E}">
        <p14:creationId xmlns:p14="http://schemas.microsoft.com/office/powerpoint/2010/main" val="10691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11.3  @font-face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3" y="1196752"/>
            <a:ext cx="5631180" cy="1066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3" y="2260521"/>
            <a:ext cx="5631180" cy="150114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196752"/>
            <a:ext cx="6034591" cy="359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5501" y="4943509"/>
            <a:ext cx="76209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폰트를 생성할 때 사용하는 규칙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규칙에는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포함되어야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추가하고자 하는 폰트의 이름을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본 예제에선 단순히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AAA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라고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src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속성도 반드시 입력해야 하는 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local()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 컴퓨터에 있는 폰트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와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 컴퓨터에 없는 폰트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6230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24419</TotalTime>
  <Words>560</Words>
  <Application>Microsoft Office PowerPoint</Application>
  <PresentationFormat>사용자 지정</PresentationFormat>
  <Paragraphs>102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모던웹을 위한 HTML5+CSS3 바이블</vt:lpstr>
      <vt:lpstr>시작하기전에</vt:lpstr>
      <vt:lpstr>이 책의 학습 목표</vt:lpstr>
      <vt:lpstr>Contents</vt:lpstr>
      <vt:lpstr>PowerPoint 프레젠테이션</vt:lpstr>
      <vt:lpstr>이 장에서 만들 예제</vt:lpstr>
      <vt:lpstr>11.1  규칙(@-rule)이란?</vt:lpstr>
      <vt:lpstr>11.2  @import 규칙</vt:lpstr>
      <vt:lpstr>11.3  @font-face 규칙</vt:lpstr>
      <vt:lpstr>11.3  @font-face 규칙</vt:lpstr>
      <vt:lpstr>11.4  @media 규칙</vt:lpstr>
      <vt:lpstr>11.5  반응형 웹</vt:lpstr>
      <vt:lpstr>11.5  반응형 웹</vt:lpstr>
      <vt:lpstr>11.6  화면 방향 전환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1551</cp:revision>
  <dcterms:created xsi:type="dcterms:W3CDTF">2012-11-28T05:21:39Z</dcterms:created>
  <dcterms:modified xsi:type="dcterms:W3CDTF">2020-02-24T04:18:59Z</dcterms:modified>
</cp:coreProperties>
</file>